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Test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/>
              <a:t>This is test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N" sz="1200" dirty="0" smtClean="0"/>
              <a:t>What is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?</a:t>
            </a:r>
          </a:p>
          <a:p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is simply dummy text of the printing and typesetting industry.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popularised in the 1960s with the release of </a:t>
            </a:r>
            <a:r>
              <a:rPr lang="en-IN" sz="1200" dirty="0" err="1" smtClean="0"/>
              <a:t>Letraset</a:t>
            </a:r>
            <a:r>
              <a:rPr lang="en-IN" sz="1200" dirty="0" smtClean="0"/>
              <a:t> sheets containing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passages, and more recently with desktop publishing software like Aldus PageMaker including versions of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.</a:t>
            </a:r>
          </a:p>
          <a:p>
            <a:endParaRPr lang="en-IN" sz="1200" dirty="0" smtClean="0"/>
          </a:p>
          <a:p>
            <a:r>
              <a:rPr lang="en-IN" sz="1200" dirty="0" smtClean="0"/>
              <a:t>Why do we use it?</a:t>
            </a:r>
          </a:p>
          <a:p>
            <a:r>
              <a:rPr lang="en-IN" sz="1200" dirty="0" smtClean="0"/>
              <a:t>It is a long established fact that a reader will be distracted by the readable content of a page when looking at its layout. The point of using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is that it has a more-or-less normal distribution of letters, as opposed to using 'Content here, content here', making it look like readable English. Many desktop publishing packages and web page editors now use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as their default model text, and a search for '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' will uncover many web sites still in their infancy. Various versions have evolved over the years, sometimes by accident, sometimes on purpose (injected humour and the like).</a:t>
            </a:r>
          </a:p>
          <a:p>
            <a:r>
              <a:rPr lang="en-IN" sz="1200" dirty="0" smtClean="0"/>
              <a:t>Where does it come from?</a:t>
            </a:r>
          </a:p>
          <a:p>
            <a:r>
              <a:rPr lang="en-IN" sz="1200" dirty="0" smtClean="0"/>
              <a:t>Contrary to popular belief,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is not simply random text. It has roots in a piece of classical Latin literature from 45 BC, making it over 2000 years old. Richard McClintock, a Latin professor at Hampden-Sydney College in Virginia, looked up one of the more obscure Latin words, </a:t>
            </a:r>
            <a:r>
              <a:rPr lang="en-IN" sz="1200" dirty="0" err="1" smtClean="0"/>
              <a:t>consectetur</a:t>
            </a:r>
            <a:r>
              <a:rPr lang="en-IN" sz="1200" dirty="0" smtClean="0"/>
              <a:t>, from a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passage, and going through the cites of the word in classical literature, discovered the </a:t>
            </a:r>
            <a:r>
              <a:rPr lang="en-IN" sz="1200" dirty="0" err="1" smtClean="0"/>
              <a:t>undoubtable</a:t>
            </a:r>
            <a:r>
              <a:rPr lang="en-IN" sz="1200" dirty="0" smtClean="0"/>
              <a:t> source.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comes from sections 1.10.32 and 1.10.33 of "de </a:t>
            </a:r>
            <a:r>
              <a:rPr lang="en-IN" sz="1200" dirty="0" err="1" smtClean="0"/>
              <a:t>Finibus</a:t>
            </a:r>
            <a:r>
              <a:rPr lang="en-IN" sz="1200" dirty="0" smtClean="0"/>
              <a:t> </a:t>
            </a:r>
            <a:r>
              <a:rPr lang="en-IN" sz="1200" dirty="0" err="1" smtClean="0"/>
              <a:t>Bonorum</a:t>
            </a:r>
            <a:r>
              <a:rPr lang="en-IN" sz="1200" dirty="0" smtClean="0"/>
              <a:t> et </a:t>
            </a:r>
            <a:r>
              <a:rPr lang="en-IN" sz="1200" dirty="0" err="1" smtClean="0"/>
              <a:t>Malorum</a:t>
            </a:r>
            <a:r>
              <a:rPr lang="en-IN" sz="1200" dirty="0" smtClean="0"/>
              <a:t>" (The Extremes of Good and Evil) by Cicero, written in 45 BC. This book is a treatise on the theory of ethics, very popular during the Renaissance. The first line of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, "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</a:t>
            </a:r>
            <a:r>
              <a:rPr lang="en-IN" sz="1200" dirty="0" err="1" smtClean="0"/>
              <a:t>dolor</a:t>
            </a:r>
            <a:r>
              <a:rPr lang="en-IN" sz="1200" dirty="0" smtClean="0"/>
              <a:t> sit </a:t>
            </a:r>
            <a:r>
              <a:rPr lang="en-IN" sz="1200" dirty="0" err="1" smtClean="0"/>
              <a:t>amet</a:t>
            </a:r>
            <a:r>
              <a:rPr lang="en-IN" sz="1200" dirty="0" smtClean="0"/>
              <a:t>..", comes from a line in section 1.10.32.</a:t>
            </a:r>
          </a:p>
          <a:p>
            <a:r>
              <a:rPr lang="en-IN" sz="1200" dirty="0" smtClean="0"/>
              <a:t>The standard chunk of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used since the 1500s is reproduced below for those interested. Sections 1.10.32 and 1.10.33 from "de </a:t>
            </a:r>
            <a:r>
              <a:rPr lang="en-IN" sz="1200" dirty="0" err="1" smtClean="0"/>
              <a:t>Finibus</a:t>
            </a:r>
            <a:r>
              <a:rPr lang="en-IN" sz="1200" dirty="0" smtClean="0"/>
              <a:t> </a:t>
            </a:r>
            <a:r>
              <a:rPr lang="en-IN" sz="1200" dirty="0" err="1" smtClean="0"/>
              <a:t>Bonorum</a:t>
            </a:r>
            <a:r>
              <a:rPr lang="en-IN" sz="1200" dirty="0" smtClean="0"/>
              <a:t> et </a:t>
            </a:r>
            <a:r>
              <a:rPr lang="en-IN" sz="1200" dirty="0" err="1" smtClean="0"/>
              <a:t>Malorum</a:t>
            </a:r>
            <a:r>
              <a:rPr lang="en-IN" sz="1200" dirty="0" smtClean="0"/>
              <a:t>" by Cicero are also reproduced in their exact original form, accompanied by English versions from the 1914 translation by H. Rackham.</a:t>
            </a:r>
          </a:p>
          <a:p>
            <a:r>
              <a:rPr lang="en-IN" sz="1200" dirty="0" smtClean="0"/>
              <a:t>Where can I get some?</a:t>
            </a:r>
          </a:p>
          <a:p>
            <a:endParaRPr lang="en-IN" sz="1200" dirty="0" smtClean="0"/>
          </a:p>
          <a:p>
            <a:endParaRPr lang="en-IN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N" sz="1200" dirty="0" smtClean="0"/>
              <a:t>What is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?</a:t>
            </a:r>
          </a:p>
          <a:p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is simply dummy text of the printing and typesetting industry.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popularised in the 1960s with the release of </a:t>
            </a:r>
            <a:r>
              <a:rPr lang="en-IN" sz="1200" dirty="0" err="1" smtClean="0"/>
              <a:t>Letraset</a:t>
            </a:r>
            <a:r>
              <a:rPr lang="en-IN" sz="1200" dirty="0" smtClean="0"/>
              <a:t> sheets containing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passages, and more recently with desktop publishing software like Aldus PageMaker including versions of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.</a:t>
            </a:r>
          </a:p>
          <a:p>
            <a:endParaRPr lang="en-IN" sz="1200" dirty="0" smtClean="0"/>
          </a:p>
          <a:p>
            <a:r>
              <a:rPr lang="en-IN" sz="1200" dirty="0" smtClean="0"/>
              <a:t>Why do we use it?</a:t>
            </a:r>
          </a:p>
          <a:p>
            <a:r>
              <a:rPr lang="en-IN" sz="1200" dirty="0" smtClean="0"/>
              <a:t>It is a long established fact that a reader will be distracted by the readable content of a page when looking at its layout. The point of using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is that it has a more-or-less normal distribution of letters, as opposed to using 'Content here, content here', making it look like readable English. Many desktop publishing packages and web page editors now use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as their default model text, and a search for '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' will uncover many web sites still in their infancy. Various versions have evolved over the years, sometimes by accident, sometimes on purpose (injected humour and the like).</a:t>
            </a:r>
          </a:p>
          <a:p>
            <a:r>
              <a:rPr lang="en-IN" sz="1200" dirty="0" smtClean="0"/>
              <a:t>Where does it come from?</a:t>
            </a:r>
          </a:p>
          <a:p>
            <a:r>
              <a:rPr lang="en-IN" sz="1200" dirty="0" smtClean="0"/>
              <a:t>Contrary to popular belief,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is not simply random text. It has roots in a piece of classical Latin literature from 45 BC, making it over 2000 years old. Richard McClintock, a Latin professor at Hampden-Sydney College in Virginia, looked up one of the more obscure Latin words, </a:t>
            </a:r>
            <a:r>
              <a:rPr lang="en-IN" sz="1200" dirty="0" err="1" smtClean="0"/>
              <a:t>consectetur</a:t>
            </a:r>
            <a:r>
              <a:rPr lang="en-IN" sz="1200" dirty="0" smtClean="0"/>
              <a:t>, from a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passage, and going through the cites of the word in classical literature, discovered the </a:t>
            </a:r>
            <a:r>
              <a:rPr lang="en-IN" sz="1200" dirty="0" err="1" smtClean="0"/>
              <a:t>undoubtable</a:t>
            </a:r>
            <a:r>
              <a:rPr lang="en-IN" sz="1200" dirty="0" smtClean="0"/>
              <a:t> source.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comes from sections 1.10.32 and 1.10.33 of "de </a:t>
            </a:r>
            <a:r>
              <a:rPr lang="en-IN" sz="1200" dirty="0" err="1" smtClean="0"/>
              <a:t>Finibus</a:t>
            </a:r>
            <a:r>
              <a:rPr lang="en-IN" sz="1200" dirty="0" smtClean="0"/>
              <a:t> </a:t>
            </a:r>
            <a:r>
              <a:rPr lang="en-IN" sz="1200" dirty="0" err="1" smtClean="0"/>
              <a:t>Bonorum</a:t>
            </a:r>
            <a:r>
              <a:rPr lang="en-IN" sz="1200" dirty="0" smtClean="0"/>
              <a:t> et </a:t>
            </a:r>
            <a:r>
              <a:rPr lang="en-IN" sz="1200" dirty="0" err="1" smtClean="0"/>
              <a:t>Malorum</a:t>
            </a:r>
            <a:r>
              <a:rPr lang="en-IN" sz="1200" dirty="0" smtClean="0"/>
              <a:t>" (The Extremes of Good and Evil) by Cicero, written in 45 BC. This book is a treatise on the theory of ethics, very popular during the Renaissance. The first line of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, "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</a:t>
            </a:r>
            <a:r>
              <a:rPr lang="en-IN" sz="1200" dirty="0" err="1" smtClean="0"/>
              <a:t>dolor</a:t>
            </a:r>
            <a:r>
              <a:rPr lang="en-IN" sz="1200" dirty="0" smtClean="0"/>
              <a:t> sit </a:t>
            </a:r>
            <a:r>
              <a:rPr lang="en-IN" sz="1200" dirty="0" err="1" smtClean="0"/>
              <a:t>amet</a:t>
            </a:r>
            <a:r>
              <a:rPr lang="en-IN" sz="1200" dirty="0" smtClean="0"/>
              <a:t>..", comes from a line in section 1.10.32.</a:t>
            </a:r>
          </a:p>
          <a:p>
            <a:r>
              <a:rPr lang="en-IN" sz="1200" dirty="0" smtClean="0"/>
              <a:t>The standard chunk of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used since the 1500s is reproduced below for those interested. Sections 1.10.32 and 1.10.33 from "de </a:t>
            </a:r>
            <a:r>
              <a:rPr lang="en-IN" sz="1200" dirty="0" err="1" smtClean="0"/>
              <a:t>Finibus</a:t>
            </a:r>
            <a:r>
              <a:rPr lang="en-IN" sz="1200" dirty="0" smtClean="0"/>
              <a:t> </a:t>
            </a:r>
            <a:r>
              <a:rPr lang="en-IN" sz="1200" dirty="0" err="1" smtClean="0"/>
              <a:t>Bonorum</a:t>
            </a:r>
            <a:r>
              <a:rPr lang="en-IN" sz="1200" dirty="0" smtClean="0"/>
              <a:t> et </a:t>
            </a:r>
            <a:r>
              <a:rPr lang="en-IN" sz="1200" dirty="0" err="1" smtClean="0"/>
              <a:t>Malorum</a:t>
            </a:r>
            <a:r>
              <a:rPr lang="en-IN" sz="1200" dirty="0" smtClean="0"/>
              <a:t>" by Cicero are also reproduced in their exact original form, accompanied by English versions from the 1914 translation by H. Rackham.</a:t>
            </a:r>
          </a:p>
          <a:p>
            <a:r>
              <a:rPr lang="en-IN" sz="1200" dirty="0" smtClean="0"/>
              <a:t>Where can I get some?</a:t>
            </a:r>
          </a:p>
          <a:p>
            <a:endParaRPr lang="en-IN" sz="1200" dirty="0" smtClean="0"/>
          </a:p>
          <a:p>
            <a:endParaRPr lang="en-IN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N" sz="1200" dirty="0" smtClean="0"/>
              <a:t>What is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?</a:t>
            </a:r>
          </a:p>
          <a:p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is simply dummy text of the printing and typesetting industry.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popularised in the 1960s with the release of </a:t>
            </a:r>
            <a:r>
              <a:rPr lang="en-IN" sz="1200" dirty="0" err="1" smtClean="0"/>
              <a:t>Letraset</a:t>
            </a:r>
            <a:r>
              <a:rPr lang="en-IN" sz="1200" dirty="0" smtClean="0"/>
              <a:t> sheets containing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passages, and more recently with desktop publishing software like Aldus PageMaker including versions of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.</a:t>
            </a:r>
          </a:p>
          <a:p>
            <a:endParaRPr lang="en-IN" sz="1200" dirty="0" smtClean="0"/>
          </a:p>
          <a:p>
            <a:r>
              <a:rPr lang="en-IN" sz="1200" dirty="0" smtClean="0"/>
              <a:t>Why do we use it?</a:t>
            </a:r>
          </a:p>
          <a:p>
            <a:r>
              <a:rPr lang="en-IN" sz="1200" dirty="0" smtClean="0"/>
              <a:t>It is a long established fact that a reader will be distracted by the readable content of a page when looking at its layout. The point of using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is that it has a more-or-less normal distribution of letters, as opposed to using 'Content here, content here', making it look like readable English. Many desktop publishing packages and web page editors now use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as their default model text, and a search for '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' will uncover many web sites still in their infancy. Various versions have evolved over the years, sometimes by accident, sometimes on purpose (injected humour and the like).</a:t>
            </a:r>
          </a:p>
          <a:p>
            <a:r>
              <a:rPr lang="en-IN" sz="1200" dirty="0" smtClean="0"/>
              <a:t>Where does it come from?</a:t>
            </a:r>
          </a:p>
          <a:p>
            <a:r>
              <a:rPr lang="en-IN" sz="1200" dirty="0" smtClean="0"/>
              <a:t>Contrary to popular belief,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is not simply random text. It has roots in a piece of classical Latin literature from 45 BC, making it over 2000 years old. Richard McClintock, a Latin professor at Hampden-Sydney College in Virginia, looked up one of the more obscure Latin words, </a:t>
            </a:r>
            <a:r>
              <a:rPr lang="en-IN" sz="1200" dirty="0" err="1" smtClean="0"/>
              <a:t>consectetur</a:t>
            </a:r>
            <a:r>
              <a:rPr lang="en-IN" sz="1200" dirty="0" smtClean="0"/>
              <a:t>, from a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passage, and going through the cites of the word in classical literature, discovered the </a:t>
            </a:r>
            <a:r>
              <a:rPr lang="en-IN" sz="1200" dirty="0" err="1" smtClean="0"/>
              <a:t>undoubtable</a:t>
            </a:r>
            <a:r>
              <a:rPr lang="en-IN" sz="1200" dirty="0" smtClean="0"/>
              <a:t> source.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comes from sections 1.10.32 and 1.10.33 of "de </a:t>
            </a:r>
            <a:r>
              <a:rPr lang="en-IN" sz="1200" dirty="0" err="1" smtClean="0"/>
              <a:t>Finibus</a:t>
            </a:r>
            <a:r>
              <a:rPr lang="en-IN" sz="1200" dirty="0" smtClean="0"/>
              <a:t> </a:t>
            </a:r>
            <a:r>
              <a:rPr lang="en-IN" sz="1200" dirty="0" err="1" smtClean="0"/>
              <a:t>Bonorum</a:t>
            </a:r>
            <a:r>
              <a:rPr lang="en-IN" sz="1200" dirty="0" smtClean="0"/>
              <a:t> et </a:t>
            </a:r>
            <a:r>
              <a:rPr lang="en-IN" sz="1200" dirty="0" err="1" smtClean="0"/>
              <a:t>Malorum</a:t>
            </a:r>
            <a:r>
              <a:rPr lang="en-IN" sz="1200" dirty="0" smtClean="0"/>
              <a:t>" (The Extremes of Good and Evil) by Cicero, written in 45 BC. This book is a treatise on the theory of ethics, very popular during the Renaissance. The first line of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, "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</a:t>
            </a:r>
            <a:r>
              <a:rPr lang="en-IN" sz="1200" dirty="0" err="1" smtClean="0"/>
              <a:t>dolor</a:t>
            </a:r>
            <a:r>
              <a:rPr lang="en-IN" sz="1200" dirty="0" smtClean="0"/>
              <a:t> sit </a:t>
            </a:r>
            <a:r>
              <a:rPr lang="en-IN" sz="1200" dirty="0" err="1" smtClean="0"/>
              <a:t>amet</a:t>
            </a:r>
            <a:r>
              <a:rPr lang="en-IN" sz="1200" dirty="0" smtClean="0"/>
              <a:t>..", comes from a line in section 1.10.32.</a:t>
            </a:r>
          </a:p>
          <a:p>
            <a:r>
              <a:rPr lang="en-IN" sz="1200" dirty="0" smtClean="0"/>
              <a:t>The standard chunk of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used since the 1500s is reproduced below for those interested. Sections 1.10.32 and 1.10.33 from "de </a:t>
            </a:r>
            <a:r>
              <a:rPr lang="en-IN" sz="1200" dirty="0" err="1" smtClean="0"/>
              <a:t>Finibus</a:t>
            </a:r>
            <a:r>
              <a:rPr lang="en-IN" sz="1200" dirty="0" smtClean="0"/>
              <a:t> </a:t>
            </a:r>
            <a:r>
              <a:rPr lang="en-IN" sz="1200" dirty="0" err="1" smtClean="0"/>
              <a:t>Bonorum</a:t>
            </a:r>
            <a:r>
              <a:rPr lang="en-IN" sz="1200" dirty="0" smtClean="0"/>
              <a:t> et </a:t>
            </a:r>
            <a:r>
              <a:rPr lang="en-IN" sz="1200" dirty="0" err="1" smtClean="0"/>
              <a:t>Malorum</a:t>
            </a:r>
            <a:r>
              <a:rPr lang="en-IN" sz="1200" dirty="0" smtClean="0"/>
              <a:t>" by Cicero are also reproduced in their exact original form, accompanied by English versions from the 1914 translation by H. Rackham.</a:t>
            </a:r>
          </a:p>
          <a:p>
            <a:r>
              <a:rPr lang="en-IN" sz="1200" dirty="0" smtClean="0"/>
              <a:t>Where can I get some?</a:t>
            </a:r>
          </a:p>
          <a:p>
            <a:endParaRPr lang="en-IN" sz="1200" dirty="0" smtClean="0"/>
          </a:p>
          <a:p>
            <a:endParaRPr lang="en-IN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N" sz="1200" dirty="0" smtClean="0"/>
              <a:t>Why do we use it?</a:t>
            </a:r>
          </a:p>
          <a:p>
            <a:r>
              <a:rPr lang="en-IN" sz="1200" dirty="0" smtClean="0"/>
              <a:t>It is a long established fact that a reader will be distracted by the readable content of a page when looking at its layout. The point of using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is that it has a more-or-less normal distribution of letters, as opposed to using 'Content here, content here', making it look like readable English. Many desktop publishing packages and web page editors now use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as their default model text, and a search for '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' will uncover many web sites still in their infancy. Various versions have evolved over the years, sometimes by accident, sometimes on purpose (injected humour and the like).</a:t>
            </a:r>
          </a:p>
          <a:p>
            <a:r>
              <a:rPr lang="en-IN" sz="1200" dirty="0" smtClean="0"/>
              <a:t>Where does it come from?</a:t>
            </a:r>
          </a:p>
          <a:p>
            <a:r>
              <a:rPr lang="en-IN" sz="1200" dirty="0" smtClean="0"/>
              <a:t>Contrary to popular belief,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is not simply random text. It has roots in a piece of classical Latin literature from 45 BC, making it over 2000 years old. Richard McClintock, a Latin professor at Hampden-Sydney College in Virginia, looked up one of the more obscure Latin words, </a:t>
            </a:r>
            <a:r>
              <a:rPr lang="en-IN" sz="1200" dirty="0" err="1" smtClean="0"/>
              <a:t>consectetur</a:t>
            </a:r>
            <a:r>
              <a:rPr lang="en-IN" sz="1200" dirty="0" smtClean="0"/>
              <a:t>, from a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passage, and going through the cites of the word in classical literature, discovered the </a:t>
            </a:r>
            <a:r>
              <a:rPr lang="en-IN" sz="1200" dirty="0" err="1" smtClean="0"/>
              <a:t>undoubtable</a:t>
            </a:r>
            <a:r>
              <a:rPr lang="en-IN" sz="1200" dirty="0" smtClean="0"/>
              <a:t> source.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comes from sections 1.10.32 and 1.10.33 of "de </a:t>
            </a:r>
            <a:r>
              <a:rPr lang="en-IN" sz="1200" dirty="0" err="1" smtClean="0"/>
              <a:t>Finibus</a:t>
            </a:r>
            <a:r>
              <a:rPr lang="en-IN" sz="1200" dirty="0" smtClean="0"/>
              <a:t> </a:t>
            </a:r>
            <a:r>
              <a:rPr lang="en-IN" sz="1200" dirty="0" err="1" smtClean="0"/>
              <a:t>Bonorum</a:t>
            </a:r>
            <a:r>
              <a:rPr lang="en-IN" sz="1200" dirty="0" smtClean="0"/>
              <a:t> et </a:t>
            </a:r>
            <a:r>
              <a:rPr lang="en-IN" sz="1200" dirty="0" err="1" smtClean="0"/>
              <a:t>Malorum</a:t>
            </a:r>
            <a:r>
              <a:rPr lang="en-IN" sz="1200" dirty="0" smtClean="0"/>
              <a:t>" (The Extremes of Good and Evil) by Cicero, written in 45 BC. This book is a treatise on the theory of ethics, very popular during the Renaissance. The first line of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, "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</a:t>
            </a:r>
            <a:r>
              <a:rPr lang="en-IN" sz="1200" dirty="0" err="1" smtClean="0"/>
              <a:t>dolor</a:t>
            </a:r>
            <a:r>
              <a:rPr lang="en-IN" sz="1200" dirty="0" smtClean="0"/>
              <a:t> sit </a:t>
            </a:r>
            <a:r>
              <a:rPr lang="en-IN" sz="1200" dirty="0" err="1" smtClean="0"/>
              <a:t>amet</a:t>
            </a:r>
            <a:r>
              <a:rPr lang="en-IN" sz="1200" dirty="0" smtClean="0"/>
              <a:t>..", comes from a line in section 1.10.32.</a:t>
            </a:r>
          </a:p>
          <a:p>
            <a:r>
              <a:rPr lang="en-IN" sz="1200" dirty="0" smtClean="0"/>
              <a:t>The standard chunk of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used since the 1500s is reproduced below for those interested. Sections 1.10.32 and 1.10.33 from "de </a:t>
            </a:r>
            <a:r>
              <a:rPr lang="en-IN" sz="1200" dirty="0" err="1" smtClean="0"/>
              <a:t>Finibus</a:t>
            </a:r>
            <a:r>
              <a:rPr lang="en-IN" sz="1200" dirty="0" smtClean="0"/>
              <a:t> </a:t>
            </a:r>
            <a:r>
              <a:rPr lang="en-IN" sz="1200" dirty="0" err="1" smtClean="0"/>
              <a:t>Bonorum</a:t>
            </a:r>
            <a:r>
              <a:rPr lang="en-IN" sz="1200" dirty="0" smtClean="0"/>
              <a:t> et </a:t>
            </a:r>
            <a:r>
              <a:rPr lang="en-IN" sz="1200" dirty="0" err="1" smtClean="0"/>
              <a:t>Malorum</a:t>
            </a:r>
            <a:r>
              <a:rPr lang="en-IN" sz="1200" dirty="0" smtClean="0"/>
              <a:t>" by Cicero are also reproduced in their exact original form, accompanied by English versions from the 1914 translation by H. Rackham.</a:t>
            </a:r>
          </a:p>
          <a:p>
            <a:r>
              <a:rPr lang="en-IN" sz="1200" dirty="0" smtClean="0"/>
              <a:t>Where can I get some?</a:t>
            </a:r>
          </a:p>
          <a:p>
            <a:r>
              <a:rPr lang="en-IN" sz="1200" dirty="0" smtClean="0"/>
              <a:t>There are many variations of passages of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available, but the majority have suffered alteration in some form, by injected humour, or randomised words which don't look even slightly believable. If you are going to use a passage of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, you need to be sure there isn't anything embarrassing hidden in the middle of text. All the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generators on the Internet tend to repeat predefined chunks as necessary, making this the first true generator on the Internet. It uses a dictionary of over 200 Latin words, combined with a handful of model sentence structures, to generate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which looks reasonable. The generated </a:t>
            </a:r>
            <a:r>
              <a:rPr lang="en-IN" sz="1200" dirty="0" err="1" smtClean="0"/>
              <a:t>Lorem</a:t>
            </a:r>
            <a:r>
              <a:rPr lang="en-IN" sz="1200" dirty="0" smtClean="0"/>
              <a:t> </a:t>
            </a:r>
            <a:r>
              <a:rPr lang="en-IN" sz="1200" dirty="0" err="1" smtClean="0"/>
              <a:t>Ipsum</a:t>
            </a:r>
            <a:r>
              <a:rPr lang="en-IN" sz="1200" dirty="0" smtClean="0"/>
              <a:t> is therefore always free from repetition, injected humour, or non-characteristic words etc.</a:t>
            </a:r>
          </a:p>
          <a:p>
            <a:endParaRPr lang="en-IN" sz="12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1807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Test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Admin</dc:creator>
  <cp:lastModifiedBy>Admin</cp:lastModifiedBy>
  <cp:revision>1</cp:revision>
  <dcterms:created xsi:type="dcterms:W3CDTF">2006-08-16T00:00:00Z</dcterms:created>
  <dcterms:modified xsi:type="dcterms:W3CDTF">2020-02-14T12:15:36Z</dcterms:modified>
</cp:coreProperties>
</file>